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8" r:id="rId2"/>
    <p:sldId id="270" r:id="rId3"/>
    <p:sldId id="273" r:id="rId4"/>
    <p:sldId id="272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D2"/>
    <a:srgbClr val="018DD3"/>
    <a:srgbClr val="79B833"/>
    <a:srgbClr val="79B834"/>
    <a:srgbClr val="5BCBF7"/>
    <a:srgbClr val="7AB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3961" autoAdjust="0"/>
  </p:normalViewPr>
  <p:slideViewPr>
    <p:cSldViewPr>
      <p:cViewPr>
        <p:scale>
          <a:sx n="70" d="100"/>
          <a:sy n="70" d="100"/>
        </p:scale>
        <p:origin x="-798" y="-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04211-76F3-4F00-B8C3-2A58C009ADBC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146F7-3641-4FD0-8F08-46FA26C4A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732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E4B6-EF12-442B-9631-904F928A2F5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2257-FD8B-4FAA-A893-B6DA304BD0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68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2E4B6-EF12-442B-9631-904F928A2F5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72257-FD8B-4FAA-A893-B6DA304BD0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86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3512" y="3140965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18DD3"/>
                </a:solidFill>
              </a:rPr>
              <a:t>СКОБА</a:t>
            </a:r>
            <a:endParaRPr lang="ru-RU" sz="4400" b="1" dirty="0">
              <a:solidFill>
                <a:srgbClr val="018D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73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9376" y="404664"/>
            <a:ext cx="11446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18DD3"/>
                </a:solidFill>
              </a:rPr>
              <a:t> СКОБА</a:t>
            </a:r>
            <a:endParaRPr lang="ru-RU" sz="2400" b="1" dirty="0">
              <a:solidFill>
                <a:srgbClr val="018DD3"/>
              </a:solidFill>
            </a:endParaRPr>
          </a:p>
          <a:p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1611447"/>
            <a:ext cx="10058400" cy="31317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87488" y="5023822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Соединительная скоба С1 изготовлена из оцинкованной </a:t>
            </a:r>
            <a:r>
              <a:rPr lang="ru-RU" dirty="0" smtClean="0">
                <a:solidFill>
                  <a:srgbClr val="002060"/>
                </a:solidFill>
              </a:rPr>
              <a:t>стали</a:t>
            </a:r>
            <a:r>
              <a:rPr lang="en-US" dirty="0">
                <a:solidFill>
                  <a:srgbClr val="002060"/>
                </a:solidFill>
              </a:rPr>
              <a:t>.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Каждая </a:t>
            </a:r>
            <a:r>
              <a:rPr lang="ru-RU" dirty="0" smtClean="0">
                <a:solidFill>
                  <a:srgbClr val="002060"/>
                </a:solidFill>
              </a:rPr>
              <a:t>скоба отмечена фирменным логотипом «ВОЛМА»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2144" y="4976680"/>
            <a:ext cx="3937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Шаг креплений к стенам 1000 мм;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Шаг креплений к полу и </a:t>
            </a:r>
            <a:r>
              <a:rPr lang="ru-RU" dirty="0" smtClean="0">
                <a:solidFill>
                  <a:srgbClr val="002060"/>
                </a:solidFill>
              </a:rPr>
              <a:t>потолку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1335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мм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03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9376" y="404664"/>
            <a:ext cx="11446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18DD3"/>
                </a:solidFill>
              </a:rPr>
              <a:t> СКОБА</a:t>
            </a:r>
            <a:endParaRPr lang="ru-RU" sz="2400" b="1" dirty="0">
              <a:solidFill>
                <a:srgbClr val="018DD3"/>
              </a:solidFill>
            </a:endParaRPr>
          </a:p>
          <a:p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3392" y="1523292"/>
            <a:ext cx="61926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Скоба – страхующий элемент на возникновение горизонтальных подвижек, не несет нагрузки от конструктива.</a:t>
            </a:r>
          </a:p>
          <a:p>
            <a:r>
              <a:rPr lang="ru-RU" sz="1500" dirty="0" smtClean="0">
                <a:solidFill>
                  <a:srgbClr val="002060"/>
                </a:solidFill>
              </a:rPr>
              <a:t>Расход</a:t>
            </a:r>
            <a:r>
              <a:rPr lang="ru-RU" sz="1500" dirty="0">
                <a:solidFill>
                  <a:srgbClr val="002060"/>
                </a:solidFill>
              </a:rPr>
              <a:t>: 1 скоба на 1 кв. м. перегородок, в среднем на комнату требуется 9-12 </a:t>
            </a:r>
            <a:r>
              <a:rPr lang="ru-RU" sz="1500" dirty="0" smtClean="0">
                <a:solidFill>
                  <a:srgbClr val="002060"/>
                </a:solidFill>
              </a:rPr>
              <a:t>скоб</a:t>
            </a:r>
          </a:p>
          <a:p>
            <a:endParaRPr lang="ru-RU" sz="1500" dirty="0">
              <a:solidFill>
                <a:srgbClr val="002060"/>
              </a:solidFill>
            </a:endParaRPr>
          </a:p>
          <a:p>
            <a:r>
              <a:rPr lang="ru-RU" sz="1500" dirty="0">
                <a:solidFill>
                  <a:srgbClr val="002060"/>
                </a:solidFill>
              </a:rPr>
              <a:t>Для крепления перегородок (облицовок) к ограждающим конструкциям при эластичном примыкании применяются скобы размером 217х20 мм, выполненные из оцинкованной стали толщиной </a:t>
            </a:r>
            <a:r>
              <a:rPr lang="ru-RU" sz="1500" dirty="0" smtClean="0">
                <a:solidFill>
                  <a:srgbClr val="002060"/>
                </a:solidFill>
              </a:rPr>
              <a:t>0,9</a:t>
            </a:r>
            <a:r>
              <a:rPr lang="en-US" sz="1500" dirty="0" smtClean="0">
                <a:solidFill>
                  <a:srgbClr val="002060"/>
                </a:solidFill>
              </a:rPr>
              <a:t> </a:t>
            </a:r>
            <a:r>
              <a:rPr lang="ru-RU" sz="1500" dirty="0">
                <a:solidFill>
                  <a:srgbClr val="002060"/>
                </a:solidFill>
              </a:rPr>
              <a:t>мм или прямые </a:t>
            </a:r>
            <a:r>
              <a:rPr lang="ru-RU" sz="1500" dirty="0" smtClean="0">
                <a:solidFill>
                  <a:srgbClr val="002060"/>
                </a:solidFill>
              </a:rPr>
              <a:t>подвесы.</a:t>
            </a:r>
            <a:endParaRPr lang="ru-RU" sz="1500" dirty="0">
              <a:solidFill>
                <a:srgbClr val="002060"/>
              </a:solidFill>
            </a:endParaRPr>
          </a:p>
          <a:p>
            <a:r>
              <a:rPr lang="ru-RU" sz="1500" dirty="0">
                <a:solidFill>
                  <a:srgbClr val="002060"/>
                </a:solidFill>
              </a:rPr>
              <a:t>Для крепления скоб или подвесов к </a:t>
            </a:r>
            <a:r>
              <a:rPr lang="ru-RU" sz="1500" dirty="0" err="1">
                <a:solidFill>
                  <a:srgbClr val="002060"/>
                </a:solidFill>
              </a:rPr>
              <a:t>пазогребневым</a:t>
            </a:r>
            <a:r>
              <a:rPr lang="ru-RU" sz="1500" dirty="0">
                <a:solidFill>
                  <a:srgbClr val="002060"/>
                </a:solidFill>
              </a:rPr>
              <a:t> плитам применяются шурупы</a:t>
            </a:r>
            <a:r>
              <a:rPr lang="en-US" sz="1500" dirty="0">
                <a:solidFill>
                  <a:srgbClr val="002060"/>
                </a:solidFill>
              </a:rPr>
              <a:t> </a:t>
            </a:r>
            <a:r>
              <a:rPr lang="ru-RU" sz="1500" dirty="0">
                <a:solidFill>
                  <a:srgbClr val="002060"/>
                </a:solidFill>
              </a:rPr>
              <a:t>самонарезающие длиной 35 мм с потайной головкой и острым концом, изготавливаемые из стали 10, 10кп, 15, 15кп, 20, 20кп по ГОСТ 10702. Для крепления скоб к ограждающим конструкциям применяются дюбели и </a:t>
            </a:r>
            <a:r>
              <a:rPr lang="ru-RU" sz="1500" dirty="0" err="1" smtClean="0">
                <a:solidFill>
                  <a:srgbClr val="002060"/>
                </a:solidFill>
              </a:rPr>
              <a:t>саморезы</a:t>
            </a:r>
            <a:r>
              <a:rPr lang="ru-RU" sz="1500" dirty="0" smtClean="0">
                <a:solidFill>
                  <a:srgbClr val="002060"/>
                </a:solidFill>
              </a:rPr>
              <a:t> </a:t>
            </a:r>
            <a:r>
              <a:rPr lang="ru-RU" sz="1500" dirty="0">
                <a:solidFill>
                  <a:srgbClr val="002060"/>
                </a:solidFill>
              </a:rPr>
              <a:t>либо дюбель-гвозди</a:t>
            </a:r>
            <a:r>
              <a:rPr lang="ru-RU" sz="1500" dirty="0" smtClean="0">
                <a:solidFill>
                  <a:srgbClr val="002060"/>
                </a:solidFill>
              </a:rPr>
              <a:t>.</a:t>
            </a:r>
            <a:endParaRPr lang="ru-RU" sz="1500" dirty="0">
              <a:solidFill>
                <a:srgbClr val="002060"/>
              </a:solidFill>
            </a:endParaRPr>
          </a:p>
          <a:p>
            <a:endParaRPr lang="ru-RU" sz="1500" dirty="0">
              <a:solidFill>
                <a:srgbClr val="002060"/>
              </a:solidFill>
            </a:endParaRPr>
          </a:p>
          <a:p>
            <a:r>
              <a:rPr lang="ru-RU" sz="1500" b="1" dirty="0" smtClean="0">
                <a:solidFill>
                  <a:srgbClr val="002060"/>
                </a:solidFill>
              </a:rPr>
              <a:t>Преимущество скобы перед прямым подвесом в том, что она сразу готова к установке и не требует доработки и дополнительного инструмента.</a:t>
            </a:r>
          </a:p>
          <a:p>
            <a:r>
              <a:rPr lang="ru-RU" sz="1500" b="1" dirty="0" smtClean="0">
                <a:solidFill>
                  <a:srgbClr val="002060"/>
                </a:solidFill>
              </a:rPr>
              <a:t>Подвес необходимо ножницами по металлу обрезать по ширине и разрезать пополам.</a:t>
            </a:r>
          </a:p>
        </p:txBody>
      </p:sp>
      <p:pic>
        <p:nvPicPr>
          <p:cNvPr id="6" name="Picture 4" descr="IMG_82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5" t="5789" r="10855"/>
          <a:stretch>
            <a:fillRect/>
          </a:stretch>
        </p:blipFill>
        <p:spPr bwMode="auto">
          <a:xfrm>
            <a:off x="9768408" y="1523292"/>
            <a:ext cx="2100826" cy="37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IMG_82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5" r="20625"/>
          <a:stretch>
            <a:fillRect/>
          </a:stretch>
        </p:blipFill>
        <p:spPr bwMode="auto">
          <a:xfrm>
            <a:off x="6954760" y="1523292"/>
            <a:ext cx="2435741" cy="377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75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9376" y="404664"/>
            <a:ext cx="11446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18DD3"/>
                </a:solidFill>
              </a:rPr>
              <a:t> СКОБА</a:t>
            </a:r>
            <a:endParaRPr lang="ru-RU" sz="2400" b="1" dirty="0">
              <a:solidFill>
                <a:srgbClr val="018DD3"/>
              </a:solidFill>
            </a:endParaRPr>
          </a:p>
          <a:p>
            <a:endParaRPr lang="ru-RU" sz="2400" dirty="0"/>
          </a:p>
        </p:txBody>
      </p:sp>
      <p:pic>
        <p:nvPicPr>
          <p:cNvPr id="10" name="Picture 4" descr="ск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3" b="11613"/>
          <a:stretch>
            <a:fillRect/>
          </a:stretch>
        </p:blipFill>
        <p:spPr bwMode="auto">
          <a:xfrm>
            <a:off x="829543" y="3192383"/>
            <a:ext cx="6764338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29544" y="1559979"/>
            <a:ext cx="6764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dirty="0">
                <a:solidFill>
                  <a:srgbClr val="002060"/>
                </a:solidFill>
              </a:rPr>
              <a:t>Для удобства транспортировки скоба поставляется в прямом (разогнутом) состоянии (см. рисунок);</a:t>
            </a:r>
          </a:p>
          <a:p>
            <a:r>
              <a:rPr lang="ru-RU" altLang="ru-RU" dirty="0">
                <a:solidFill>
                  <a:srgbClr val="002060"/>
                </a:solidFill>
              </a:rPr>
              <a:t>Перед применением скобу необходимо согнуть под углом 90 градусов в месте радиусных </a:t>
            </a:r>
            <a:r>
              <a:rPr lang="ru-RU" altLang="ru-RU" dirty="0" smtClean="0">
                <a:solidFill>
                  <a:srgbClr val="002060"/>
                </a:solidFill>
              </a:rPr>
              <a:t>выемок, </a:t>
            </a:r>
            <a:r>
              <a:rPr lang="ru-RU" altLang="ru-RU" dirty="0">
                <a:solidFill>
                  <a:srgbClr val="002060"/>
                </a:solidFill>
              </a:rPr>
              <a:t>данная операция производится легко</a:t>
            </a:r>
            <a:r>
              <a:rPr lang="en-US" altLang="ru-RU" dirty="0">
                <a:solidFill>
                  <a:srgbClr val="002060"/>
                </a:solidFill>
              </a:rPr>
              <a:t>.</a:t>
            </a:r>
            <a:endParaRPr lang="ru-RU" alt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12224" y="1700808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Скоба </a:t>
            </a:r>
            <a:r>
              <a:rPr lang="ru-RU" altLang="ru-RU" dirty="0">
                <a:solidFill>
                  <a:srgbClr val="002060"/>
                </a:solidFill>
              </a:rPr>
              <a:t>С1 поставляется в </a:t>
            </a:r>
            <a:r>
              <a:rPr lang="ru-RU" altLang="ru-RU" dirty="0" err="1">
                <a:solidFill>
                  <a:srgbClr val="002060"/>
                </a:solidFill>
              </a:rPr>
              <a:t>гофроящиках</a:t>
            </a:r>
            <a:r>
              <a:rPr lang="ru-RU" altLang="ru-RU" dirty="0">
                <a:solidFill>
                  <a:srgbClr val="002060"/>
                </a:solidFill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</a:rPr>
              <a:t>по 500 </a:t>
            </a:r>
            <a:r>
              <a:rPr lang="ru-RU" altLang="ru-RU" dirty="0">
                <a:solidFill>
                  <a:srgbClr val="002060"/>
                </a:solidFill>
              </a:rPr>
              <a:t>шт.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2" name="Picture 4" descr="P5070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4" b="2414"/>
          <a:stretch>
            <a:fillRect/>
          </a:stretch>
        </p:blipFill>
        <p:spPr bwMode="auto">
          <a:xfrm>
            <a:off x="8292244" y="3192383"/>
            <a:ext cx="2016224" cy="282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554221"/>
      </p:ext>
    </p:extLst>
  </p:cSld>
  <p:clrMapOvr>
    <a:masterClrMapping/>
  </p:clrMapOvr>
</p:sld>
</file>

<file path=ppt/theme/theme1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9943</TotalTime>
  <Words>231</Words>
  <Application>Microsoft Office PowerPoint</Application>
  <PresentationFormat>Произвольный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1_Специальное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kozlov_ms</dc:creator>
  <cp:lastModifiedBy>sokolovano</cp:lastModifiedBy>
  <cp:revision>567</cp:revision>
  <cp:lastPrinted>2016-08-24T05:41:31Z</cp:lastPrinted>
  <dcterms:created xsi:type="dcterms:W3CDTF">2016-02-02T05:48:48Z</dcterms:created>
  <dcterms:modified xsi:type="dcterms:W3CDTF">2018-10-19T11:45:52Z</dcterms:modified>
</cp:coreProperties>
</file>